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385" r:id="rId2"/>
    <p:sldId id="384" r:id="rId3"/>
    <p:sldId id="264" r:id="rId4"/>
    <p:sldId id="268" r:id="rId5"/>
    <p:sldId id="280" r:id="rId6"/>
    <p:sldId id="282" r:id="rId7"/>
    <p:sldId id="284" r:id="rId8"/>
    <p:sldId id="286" r:id="rId9"/>
    <p:sldId id="289" r:id="rId10"/>
    <p:sldId id="291" r:id="rId11"/>
    <p:sldId id="297" r:id="rId12"/>
    <p:sldId id="303" r:id="rId13"/>
    <p:sldId id="305" r:id="rId14"/>
    <p:sldId id="307" r:id="rId15"/>
    <p:sldId id="309" r:id="rId16"/>
    <p:sldId id="311" r:id="rId17"/>
    <p:sldId id="316" r:id="rId18"/>
    <p:sldId id="324" r:id="rId19"/>
    <p:sldId id="326" r:id="rId20"/>
    <p:sldId id="328" r:id="rId21"/>
    <p:sldId id="330" r:id="rId22"/>
    <p:sldId id="332" r:id="rId23"/>
    <p:sldId id="334" r:id="rId24"/>
    <p:sldId id="336" r:id="rId25"/>
    <p:sldId id="338" r:id="rId26"/>
    <p:sldId id="381" r:id="rId27"/>
    <p:sldId id="383" r:id="rId28"/>
    <p:sldId id="358" r:id="rId29"/>
    <p:sldId id="364" r:id="rId30"/>
    <p:sldId id="37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FFDA282-BF41-46F3-9285-B34808649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834F2-7E20-401A-A600-1673D2B83A3C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B1985-27FC-449B-9FAD-FA39F7747D3D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64DEF-BEB1-4F40-975A-30782967B01F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14502-3727-4891-8ADE-553011C2769B}" type="slidenum">
              <a:rPr lang="en-US"/>
              <a:pPr/>
              <a:t>14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F6C49-344A-41B5-8AA4-24624D79FF91}" type="slidenum">
              <a:rPr lang="en-US"/>
              <a:pPr/>
              <a:t>15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A84C-FBC9-4C22-972C-1B5E1A418049}" type="slidenum">
              <a:rPr lang="en-US"/>
              <a:pPr/>
              <a:t>16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EB474-CC8F-4D03-81DA-E17597C68B67}" type="slidenum">
              <a:rPr lang="en-US"/>
              <a:pPr/>
              <a:t>17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F6A62-663D-4557-B3E5-BDCCEBACC339}" type="slidenum">
              <a:rPr lang="en-US"/>
              <a:pPr/>
              <a:t>18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BE197-DE5A-4E37-929C-0E5BDE77490B}" type="slidenum">
              <a:rPr lang="en-US"/>
              <a:pPr/>
              <a:t>19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F7E5B-A803-4C44-8869-835D216B1854}" type="slidenum">
              <a:rPr lang="en-US"/>
              <a:pPr/>
              <a:t>20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1DC2F-CBE8-46AA-9336-641D3EF179B0}" type="slidenum">
              <a:rPr lang="en-US"/>
              <a:pPr/>
              <a:t>21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1815E-146B-4A8D-BE2D-81275CFFF979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13CFC-DAB5-4C68-B46D-7F6BEB0DC310}" type="slidenum">
              <a:rPr lang="en-US"/>
              <a:pPr/>
              <a:t>22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FCE8A-DD62-448B-93DE-E646FC72B81C}" type="slidenum">
              <a:rPr lang="en-US"/>
              <a:pPr/>
              <a:t>23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2342E-66FF-4C32-BE01-5EB7F12E8C92}" type="slidenum">
              <a:rPr lang="en-US"/>
              <a:pPr/>
              <a:t>24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B38A3-06E9-4385-8DBA-A4A36841FFD2}" type="slidenum">
              <a:rPr lang="en-US"/>
              <a:pPr/>
              <a:t>25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B3F15-355B-4CE8-B26B-AA9649B7A58B}" type="slidenum">
              <a:rPr lang="en-US"/>
              <a:pPr/>
              <a:t>26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65519-33E8-4D34-BEEB-475AC6DCA243}" type="slidenum">
              <a:rPr lang="en-US"/>
              <a:pPr/>
              <a:t>27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FCD55-0DE0-43F3-9A39-2E09656A569B}" type="slidenum">
              <a:rPr lang="en-US"/>
              <a:pPr/>
              <a:t>28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BA817-CEED-43C3-93DE-EDF41286C216}" type="slidenum">
              <a:rPr lang="en-US"/>
              <a:pPr/>
              <a:t>29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C2C99-E516-473D-9DC7-EB2EAB2CF3A6}" type="slidenum">
              <a:rPr lang="en-US"/>
              <a:pPr/>
              <a:t>30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639FC-11B9-4CE8-A936-401C54D3A299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D6D1F-9DAF-4464-95A3-90717EC3187B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14F89-E94F-4092-9C91-22DF436C5C8E}" type="slidenum">
              <a:rPr lang="en-US"/>
              <a:pPr/>
              <a:t>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79AA6-0235-4598-9B1C-F7151CEED5F7}" type="slidenum">
              <a:rPr lang="en-US"/>
              <a:pPr/>
              <a:t>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8CB5D-C103-4BDE-8EC3-CA2CA69846D7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5961C-62EC-4AC4-826D-F7EC9F466E33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09C4D-B39D-4566-85D5-F53A2C4E63B6}" type="slidenum">
              <a:rPr lang="en-US"/>
              <a:pPr/>
              <a:t>11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70AC-4EAD-448C-815F-62BEABE41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6556-2B6B-44C3-AF72-D6DCE8EA7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E5C5-4663-44B1-91D6-1ACF1E48A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D36A-84D5-49A0-86FF-8ED167975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DE14-7BED-4472-8868-95D0C5038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EC98-3052-42C5-B257-083D024B8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8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1DFD-5928-4EFC-BFCD-009BB316A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2604-7117-41DC-BA53-2C2E9BD4F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4441-0A23-4337-B0AC-F873CD631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9D3-F7E0-4026-8B2E-CE5DF6A5A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531E-0932-47E2-B93E-A33344E5F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0275-15B7-47A2-850C-EAC3937DB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emp\vitruvian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080000" cy="51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3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fig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95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fig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561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P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05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Page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0"/>
            <a:ext cx="463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Plagenhoef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lagenhoef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biomechanics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Plagenhoef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Quaterly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0"/>
            <a:ext cx="528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Quaterly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Analysis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Ariel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1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biomechanics-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Quaterly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Leistungssport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638800" cy="67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biomechanics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3" name="Picture 3" descr="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4572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 descr="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938"/>
            <a:ext cx="9144000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pub-01066-02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Stick-figure-baseball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7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biomechanics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APAS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biomechanics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Coto_Research_Center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9624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6629400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Borelli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orelli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22238"/>
            <a:ext cx="4870450" cy="66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Borelli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Borelli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0"/>
            <a:ext cx="5272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raune_Fischer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0"/>
            <a:ext cx="455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33</Words>
  <Application>Microsoft Office PowerPoint</Application>
  <PresentationFormat>On-screen Show (4:3)</PresentationFormat>
  <Paragraphs>30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Performance Analysis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ADI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Sports Analysis from Mexico 1968 to Bejing 2008</dc:title>
  <dc:creator>Gideon Ariel</dc:creator>
  <cp:lastModifiedBy>Rudolf J.C. Buijs</cp:lastModifiedBy>
  <cp:revision>47</cp:revision>
  <dcterms:created xsi:type="dcterms:W3CDTF">2007-11-24T02:13:25Z</dcterms:created>
  <dcterms:modified xsi:type="dcterms:W3CDTF">2012-05-10T20:16:28Z</dcterms:modified>
</cp:coreProperties>
</file>